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36" d="100"/>
          <a:sy n="36" d="100"/>
        </p:scale>
        <p:origin x="2586" y="90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2F5D1AC9-F130-9591-14FD-74B277F54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FE3560E-F330-44F8-6E8A-789DE6D3B0B8}"/>
              </a:ext>
            </a:extLst>
          </p:cNvPr>
          <p:cNvSpPr txBox="1">
            <a:spLocks/>
          </p:cNvSpPr>
          <p:nvPr/>
        </p:nvSpPr>
        <p:spPr>
          <a:xfrm>
            <a:off x="1435088" y="8876335"/>
            <a:ext cx="7416824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it-IT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Portate la natura a casa nei vostri ricordi o in fotografia, non in valigia!</a:t>
            </a:r>
            <a:endParaRPr lang="fr-FR" sz="4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FA601E5-6BA5-2AA1-65A2-63A843F9CD28}"/>
              </a:ext>
            </a:extLst>
          </p:cNvPr>
          <p:cNvSpPr txBox="1">
            <a:spLocks/>
          </p:cNvSpPr>
          <p:nvPr/>
        </p:nvSpPr>
        <p:spPr>
          <a:xfrm>
            <a:off x="399602" y="491268"/>
            <a:ext cx="5133836" cy="4299587"/>
          </a:xfrm>
          <a:prstGeom prst="rect">
            <a:avLst/>
          </a:prstGeom>
        </p:spPr>
        <p:txBody>
          <a:bodyPr vert="horz" lIns="0" tIns="45720" rIns="91440" bIns="0" rtlCol="0" anchor="t">
            <a:normAutofit lnSpcReduction="1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MANTIENI SANA LA NATURA,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it-IT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non portare piante a casa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5EB0392-E4F7-4E1E-8E2C-102FDA8E3DD6}"/>
</file>

<file path=customXml/itemProps2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29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41</cp:revision>
  <dcterms:created xsi:type="dcterms:W3CDTF">2023-07-25T13:09:41Z</dcterms:created>
  <dcterms:modified xsi:type="dcterms:W3CDTF">2025-04-25T14:17:20Z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